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5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12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9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68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53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71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65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39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20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94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61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6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BC267A4-2AC4-4A79-B97C-539B5539D1EB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9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latest/INT/Engine/Basics/DirectoryStructure" TargetMode="External"/><Relationship Id="rId2" Type="http://schemas.openxmlformats.org/officeDocument/2006/relationships/hyperlink" Target="https://www.unrealengine.com/en-US/blog/ue4-libraries-you-should-know-abou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realengine.com/en-US/blog/collision-filtering" TargetMode="External"/><Relationship Id="rId4" Type="http://schemas.openxmlformats.org/officeDocument/2006/relationships/hyperlink" Target="https://docs.unrealengine.com/en-us/Engine/UI/LevelEditor/Viewports/ViewportContro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F8358-A66B-4D1C-8CA7-773CD69EB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UNREAL ENGINE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69116-5F15-4C4C-B667-AA57DE3D5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Sergio Aranda Lizano</a:t>
            </a:r>
          </a:p>
          <a:p>
            <a:r>
              <a:rPr lang="es-ES"/>
              <a:t>https://github.com/serarandal/CHARLA_UNREALL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436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7AF0-DB38-4586-9E57-91966643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PUNTEROS VS 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D942E8-AB0B-46FE-838C-B37E4AEC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65" y="2120900"/>
            <a:ext cx="8791219" cy="4051300"/>
          </a:xfrm>
        </p:spPr>
      </p:pic>
    </p:spTree>
    <p:extLst>
      <p:ext uri="{BB962C8B-B14F-4D97-AF65-F5344CB8AC3E}">
        <p14:creationId xmlns:p14="http://schemas.microsoft.com/office/powerpoint/2010/main" val="91072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4280E-870C-4251-8E43-C482EC08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memoria de </a:t>
            </a:r>
            <a:r>
              <a:rPr lang="es-ES" dirty="0" err="1"/>
              <a:t>unreal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4653D6-9368-4D2F-AE4D-3826EF674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16" y="2120900"/>
            <a:ext cx="9231117" cy="4051300"/>
          </a:xfrm>
        </p:spPr>
      </p:pic>
    </p:spTree>
    <p:extLst>
      <p:ext uri="{BB962C8B-B14F-4D97-AF65-F5344CB8AC3E}">
        <p14:creationId xmlns:p14="http://schemas.microsoft.com/office/powerpoint/2010/main" val="305051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05AB4-D06E-4072-BE5D-4D13ABF3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UNREAL	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3BC3B5-0E7B-433B-A7A2-EB10C230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4" y="1988735"/>
            <a:ext cx="7975285" cy="4183465"/>
          </a:xfrm>
        </p:spPr>
      </p:pic>
    </p:spTree>
    <p:extLst>
      <p:ext uri="{BB962C8B-B14F-4D97-AF65-F5344CB8AC3E}">
        <p14:creationId xmlns:p14="http://schemas.microsoft.com/office/powerpoint/2010/main" val="135583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B8E88-CEFD-4E0E-858D-492E6A16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ENLACES INTERESANTES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9143C-DCB9-421B-87DC-FF583570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hlinkClick r:id="rId2"/>
              </a:rPr>
              <a:t>https://www.unrealengine.com/en-US/blog/ue4-libraries-you-should-know-about</a:t>
            </a:r>
            <a:endParaRPr lang="es-ES" dirty="0"/>
          </a:p>
          <a:p>
            <a:endParaRPr lang="es-ES" dirty="0">
              <a:hlinkClick r:id="rId3"/>
            </a:endParaRPr>
          </a:p>
          <a:p>
            <a:r>
              <a:rPr lang="es-ES" dirty="0">
                <a:hlinkClick r:id="rId3"/>
              </a:rPr>
              <a:t>https://docs.unrealengine.com/latest/INT/Engine/Basics/DirectoryStructure</a:t>
            </a:r>
            <a:endParaRPr lang="es-ES" dirty="0"/>
          </a:p>
          <a:p>
            <a:endParaRPr lang="es-ES" dirty="0">
              <a:hlinkClick r:id="rId4"/>
            </a:endParaRPr>
          </a:p>
          <a:p>
            <a:r>
              <a:rPr lang="es-ES" dirty="0">
                <a:hlinkClick r:id="rId4"/>
              </a:rPr>
              <a:t>https://docs.unrealengine.com/en-us/Engine/UI/LevelEditor/Viewports/ViewportControls</a:t>
            </a:r>
            <a:endParaRPr lang="es-ES" dirty="0"/>
          </a:p>
          <a:p>
            <a:endParaRPr lang="es-ES" dirty="0">
              <a:hlinkClick r:id="rId5"/>
            </a:endParaRPr>
          </a:p>
          <a:p>
            <a:r>
              <a:rPr lang="es-ES" dirty="0">
                <a:hlinkClick r:id="rId5"/>
              </a:rPr>
              <a:t>https://www.unrealengine.com/en-US/blog/collision-filtering</a:t>
            </a:r>
            <a:endParaRPr lang="es-ES" dirty="0"/>
          </a:p>
          <a:p>
            <a:r>
              <a:rPr lang="es-ES" dirty="0"/>
              <a:t>https://wiki.unrealengine.com/Logs,_Printing_Messages_To_Yourself_During_Runtime#Related_Tutorial</a:t>
            </a:r>
          </a:p>
          <a:p>
            <a:r>
              <a:rPr lang="es-ES" dirty="0"/>
              <a:t>http://www.cplusplus.com/doc/tutorial/pointers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771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F4F0E-193F-4207-B8C6-43116EB7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	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A26F70-B9BD-42AB-BA63-8B87E5DC24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2754312"/>
            <a:ext cx="2857500" cy="28575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F970B-BBFF-42CB-A96F-40997605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931" y="1619794"/>
            <a:ext cx="10198173" cy="4552406"/>
          </a:xfrm>
        </p:spPr>
        <p:txBody>
          <a:bodyPr/>
          <a:lstStyle/>
          <a:p>
            <a:r>
              <a:rPr lang="es-ES" dirty="0"/>
              <a:t>UNREAL ENGINE 1998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6286E8-8E9E-4D58-8DF9-B00255B7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14" y="1793694"/>
            <a:ext cx="5273040" cy="2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96EB1DD-C889-4735-A165-BD727BABD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58" y="1028258"/>
            <a:ext cx="6401979" cy="4801484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3DE2A-3938-4F83-B9B0-9977DAC2E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674" y="620486"/>
            <a:ext cx="10459430" cy="5551714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UNREAL ENGINE 2 2002</a:t>
            </a:r>
          </a:p>
          <a:p>
            <a:endParaRPr lang="es-ES" dirty="0"/>
          </a:p>
          <a:p>
            <a:r>
              <a:rPr lang="es-ES" dirty="0" err="1"/>
              <a:t>Bioshock</a:t>
            </a:r>
            <a:r>
              <a:rPr lang="es-ES" dirty="0"/>
              <a:t> 2007</a:t>
            </a:r>
          </a:p>
          <a:p>
            <a:r>
              <a:rPr lang="es-ES" dirty="0" err="1"/>
              <a:t>Lineage</a:t>
            </a:r>
            <a:r>
              <a:rPr lang="es-ES" dirty="0"/>
              <a:t> II</a:t>
            </a:r>
          </a:p>
          <a:p>
            <a:r>
              <a:rPr lang="es-ES" dirty="0"/>
              <a:t>Deus Ex: Invisible </a:t>
            </a:r>
            <a:r>
              <a:rPr lang="es-ES" dirty="0" err="1"/>
              <a:t>War</a:t>
            </a:r>
            <a:endParaRPr lang="es-ES" dirty="0"/>
          </a:p>
          <a:p>
            <a:r>
              <a:rPr lang="es-ES" dirty="0" err="1"/>
              <a:t>Killing</a:t>
            </a:r>
            <a:r>
              <a:rPr lang="es-ES" dirty="0"/>
              <a:t> </a:t>
            </a:r>
            <a:r>
              <a:rPr lang="es-ES" dirty="0" err="1"/>
              <a:t>Floor</a:t>
            </a:r>
            <a:endParaRPr lang="es-ES" dirty="0"/>
          </a:p>
          <a:p>
            <a:r>
              <a:rPr lang="es-ES" dirty="0" err="1"/>
              <a:t>Ragnarok</a:t>
            </a:r>
            <a:r>
              <a:rPr lang="es-ES" dirty="0"/>
              <a:t> Online 2</a:t>
            </a:r>
          </a:p>
          <a:p>
            <a:r>
              <a:rPr lang="es-ES" dirty="0"/>
              <a:t>Tom </a:t>
            </a:r>
            <a:r>
              <a:rPr lang="es-ES" dirty="0" err="1"/>
              <a:t>Clancy’s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Cell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41A653-BAB5-42E2-B99A-7D0A3CC42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228857"/>
            <a:ext cx="6377371" cy="3985855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141B7C-6748-4018-A6E8-238DAB1CE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39" y="235974"/>
            <a:ext cx="10658954" cy="5971622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UNREAL ENGINE 3 2006</a:t>
            </a:r>
          </a:p>
          <a:p>
            <a:r>
              <a:rPr lang="es-ES" dirty="0"/>
              <a:t>Batman 2009</a:t>
            </a:r>
          </a:p>
          <a:p>
            <a:endParaRPr lang="es-ES" dirty="0"/>
          </a:p>
          <a:p>
            <a:r>
              <a:rPr lang="es-ES" dirty="0"/>
              <a:t>A.V.A</a:t>
            </a:r>
          </a:p>
          <a:p>
            <a:endParaRPr lang="es-ES" dirty="0"/>
          </a:p>
          <a:p>
            <a:r>
              <a:rPr lang="es-ES" dirty="0" err="1"/>
              <a:t>Assasin’s</a:t>
            </a:r>
            <a:r>
              <a:rPr lang="es-ES" dirty="0"/>
              <a:t> Creed</a:t>
            </a:r>
          </a:p>
          <a:p>
            <a:endParaRPr lang="es-ES" dirty="0"/>
          </a:p>
          <a:p>
            <a:r>
              <a:rPr lang="es-ES" dirty="0" err="1"/>
              <a:t>Borderlands</a:t>
            </a:r>
            <a:r>
              <a:rPr lang="es-ES" dirty="0"/>
              <a:t> 1 y 2</a:t>
            </a:r>
          </a:p>
          <a:p>
            <a:endParaRPr lang="es-ES" dirty="0"/>
          </a:p>
          <a:p>
            <a:r>
              <a:rPr lang="es-ES" dirty="0" err="1"/>
              <a:t>DmC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Dishonored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1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2899C-C9AA-44E0-AE81-AC2C2BE9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CaMBIOS</a:t>
            </a:r>
            <a:r>
              <a:rPr lang="es-ES" dirty="0"/>
              <a:t> BASICOS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E9412-7629-4BDD-AC1C-A1666D08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No se usa </a:t>
            </a:r>
            <a:r>
              <a:rPr lang="es-ES" dirty="0" err="1">
                <a:solidFill>
                  <a:srgbClr val="00B0F0"/>
                </a:solidFill>
              </a:rPr>
              <a:t>using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namespace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std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/>
              <a:t>ni en general ningún </a:t>
            </a:r>
            <a:r>
              <a:rPr lang="es-ES" dirty="0" err="1"/>
              <a:t>namespace</a:t>
            </a:r>
            <a:r>
              <a:rPr lang="es-ES" dirty="0"/>
              <a:t>	</a:t>
            </a:r>
          </a:p>
          <a:p>
            <a:endParaRPr lang="es-ES" dirty="0"/>
          </a:p>
          <a:p>
            <a:r>
              <a:rPr lang="es-ES" dirty="0" err="1"/>
              <a:t>int</a:t>
            </a:r>
            <a:r>
              <a:rPr lang="es-ES" dirty="0"/>
              <a:t> en </a:t>
            </a:r>
            <a:r>
              <a:rPr lang="es-ES" dirty="0" err="1"/>
              <a:t>unreal</a:t>
            </a:r>
            <a:r>
              <a:rPr lang="es-ES" dirty="0"/>
              <a:t> es </a:t>
            </a:r>
            <a:r>
              <a:rPr lang="es-ES" dirty="0">
                <a:solidFill>
                  <a:srgbClr val="00B0F0"/>
                </a:solidFill>
              </a:rPr>
              <a:t>int32</a:t>
            </a:r>
          </a:p>
          <a:p>
            <a:endParaRPr lang="es-ES" dirty="0"/>
          </a:p>
          <a:p>
            <a:r>
              <a:rPr lang="es-ES" dirty="0" err="1"/>
              <a:t>String</a:t>
            </a:r>
            <a:r>
              <a:rPr lang="es-ES" dirty="0"/>
              <a:t> en </a:t>
            </a:r>
            <a:r>
              <a:rPr lang="es-ES" dirty="0" err="1"/>
              <a:t>unreal</a:t>
            </a:r>
            <a:r>
              <a:rPr lang="es-ES" dirty="0"/>
              <a:t> es </a:t>
            </a:r>
            <a:r>
              <a:rPr lang="es-ES" dirty="0" err="1">
                <a:solidFill>
                  <a:srgbClr val="00B0F0"/>
                </a:solidFill>
              </a:rPr>
              <a:t>FString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153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31B2C-BCE8-463F-A5AB-C47D39DA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B0197-7185-46B1-95D0-51289692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FName</a:t>
            </a:r>
            <a:r>
              <a:rPr lang="es-ES" dirty="0"/>
              <a:t>{                   /*Todas las clases creadas en </a:t>
            </a:r>
            <a:r>
              <a:rPr lang="es-ES" dirty="0" err="1"/>
              <a:t>unreal</a:t>
            </a:r>
            <a:r>
              <a:rPr lang="es-ES" dirty="0"/>
              <a:t> que no derivan de 				otra empiezan por </a:t>
            </a:r>
            <a:r>
              <a:rPr lang="es-ES" dirty="0" err="1"/>
              <a:t>FAlgo</a:t>
            </a:r>
            <a:r>
              <a:rPr lang="es-ES" dirty="0"/>
              <a:t> */</a:t>
            </a:r>
          </a:p>
          <a:p>
            <a:pPr lvl="3"/>
            <a:r>
              <a:rPr lang="es-ES" dirty="0" err="1"/>
              <a:t>Public</a:t>
            </a:r>
            <a:r>
              <a:rPr lang="es-ES" dirty="0"/>
              <a:t>:</a:t>
            </a:r>
          </a:p>
          <a:p>
            <a:pPr marL="1097280" lvl="4" indent="0">
              <a:buNone/>
            </a:pPr>
            <a:r>
              <a:rPr lang="es-ES" dirty="0"/>
              <a:t>	getDato1();</a:t>
            </a:r>
          </a:p>
          <a:p>
            <a:pPr marL="1097280" lvl="4" indent="0">
              <a:buNone/>
            </a:pPr>
            <a:r>
              <a:rPr lang="es-ES" dirty="0"/>
              <a:t>	getDato2();</a:t>
            </a:r>
          </a:p>
          <a:p>
            <a:pPr lvl="4"/>
            <a:r>
              <a:rPr lang="es-ES" dirty="0" err="1"/>
              <a:t>Protected</a:t>
            </a:r>
            <a:r>
              <a:rPr lang="es-ES" dirty="0"/>
              <a:t>:</a:t>
            </a:r>
          </a:p>
          <a:p>
            <a:pPr lvl="4"/>
            <a:endParaRPr lang="es-ES" dirty="0"/>
          </a:p>
          <a:p>
            <a:pPr lvl="4"/>
            <a:r>
              <a:rPr lang="es-ES" dirty="0" err="1"/>
              <a:t>Private</a:t>
            </a:r>
            <a:r>
              <a:rPr lang="es-ES" dirty="0"/>
              <a:t>:</a:t>
            </a:r>
          </a:p>
          <a:p>
            <a:pPr marL="1097280" lvl="4" indent="0">
              <a:buNone/>
            </a:pPr>
            <a:r>
              <a:rPr lang="es-ES" dirty="0"/>
              <a:t>	int32 Dato1;</a:t>
            </a:r>
          </a:p>
          <a:p>
            <a:pPr marL="1097280" lvl="4" indent="0">
              <a:buNone/>
            </a:pPr>
            <a:r>
              <a:rPr lang="es-ES" dirty="0"/>
              <a:t>	int32 Dato2;</a:t>
            </a:r>
          </a:p>
          <a:p>
            <a:pPr marL="1097280" lvl="4" indent="0">
              <a:buNone/>
            </a:pPr>
            <a:r>
              <a:rPr lang="es-ES" dirty="0"/>
              <a:t>}</a:t>
            </a:r>
          </a:p>
          <a:p>
            <a:pPr marL="1097280" lvl="4" indent="0">
              <a:buNone/>
            </a:pPr>
            <a:r>
              <a:rPr lang="es-ES" dirty="0"/>
              <a:t>https://docs.unrealengine.com/en-us/Programming/Development/CodingStandard</a:t>
            </a:r>
          </a:p>
        </p:txBody>
      </p:sp>
    </p:spTree>
    <p:extLst>
      <p:ext uri="{BB962C8B-B14F-4D97-AF65-F5344CB8AC3E}">
        <p14:creationId xmlns:p14="http://schemas.microsoft.com/office/powerpoint/2010/main" val="308084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7962E-60B4-466F-94AE-D62A54E3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46049"/>
            <a:ext cx="10058400" cy="5726151"/>
          </a:xfrm>
        </p:spPr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  </a:t>
            </a:r>
            <a:r>
              <a:rPr lang="es-ES" dirty="0">
                <a:solidFill>
                  <a:srgbClr val="00B0F0"/>
                </a:solidFill>
              </a:rPr>
              <a:t>int32</a:t>
            </a:r>
            <a:r>
              <a:rPr lang="es-ES" dirty="0"/>
              <a:t> = </a:t>
            </a:r>
            <a:r>
              <a:rPr lang="es-ES" dirty="0" err="1"/>
              <a:t>int</a:t>
            </a:r>
            <a:r>
              <a:rPr lang="es-ES" dirty="0"/>
              <a:t> ;</a:t>
            </a:r>
          </a:p>
          <a:p>
            <a:r>
              <a:rPr lang="es-ES" dirty="0" err="1"/>
              <a:t>Enum</a:t>
            </a:r>
            <a:r>
              <a:rPr lang="es-ES" dirty="0"/>
              <a:t> </a:t>
            </a:r>
            <a:r>
              <a:rPr lang="es-ES" dirty="0" err="1"/>
              <a:t>Enombre</a:t>
            </a:r>
            <a:r>
              <a:rPr lang="es-ES" dirty="0"/>
              <a:t>{</a:t>
            </a:r>
          </a:p>
          <a:p>
            <a:pPr marL="0" indent="0">
              <a:buNone/>
            </a:pPr>
            <a:r>
              <a:rPr lang="es-ES" dirty="0"/>
              <a:t>  	OK;			Acceder </a:t>
            </a:r>
            <a:r>
              <a:rPr lang="es-ES" dirty="0" err="1"/>
              <a:t>Enombre</a:t>
            </a:r>
            <a:r>
              <a:rPr lang="es-ES" dirty="0"/>
              <a:t>::OK  </a:t>
            </a:r>
          </a:p>
          <a:p>
            <a:pPr marL="0" indent="0">
              <a:buNone/>
            </a:pPr>
            <a:r>
              <a:rPr lang="es-ES" dirty="0"/>
              <a:t>	NOT_OK;		</a:t>
            </a:r>
          </a:p>
          <a:p>
            <a:pPr marL="0" indent="0">
              <a:buNone/>
            </a:pPr>
            <a:r>
              <a:rPr lang="es-ES" dirty="0"/>
              <a:t>	MAYBE_OK;	</a:t>
            </a:r>
          </a:p>
          <a:p>
            <a:pPr marL="0" indent="0">
              <a:buNone/>
            </a:pPr>
            <a:r>
              <a:rPr lang="es-ES" dirty="0"/>
              <a:t>}</a:t>
            </a:r>
          </a:p>
          <a:p>
            <a:pPr marL="0" indent="0">
              <a:buNone/>
            </a:pPr>
            <a:r>
              <a:rPr lang="es-ES" dirty="0"/>
              <a:t>		</a:t>
            </a:r>
          </a:p>
          <a:p>
            <a:r>
              <a:rPr lang="es-ES" dirty="0" err="1"/>
              <a:t>Struct</a:t>
            </a:r>
            <a:r>
              <a:rPr lang="es-ES" dirty="0"/>
              <a:t> </a:t>
            </a:r>
            <a:r>
              <a:rPr lang="es-ES" dirty="0" err="1"/>
              <a:t>Fname</a:t>
            </a:r>
            <a:r>
              <a:rPr lang="es-ES" dirty="0"/>
              <a:t> {</a:t>
            </a:r>
          </a:p>
          <a:p>
            <a:pPr lvl="3"/>
            <a:r>
              <a:rPr lang="es-ES" dirty="0"/>
              <a:t>Int32 Dato1 = 0;</a:t>
            </a:r>
          </a:p>
          <a:p>
            <a:pPr lvl="3"/>
            <a:r>
              <a:rPr lang="es-ES" dirty="0"/>
              <a:t>Int32 Dato2 = 0;			Acceder a los miembros Paquete1.Dato1;</a:t>
            </a:r>
          </a:p>
          <a:p>
            <a:pPr marL="822960" lvl="3" indent="0">
              <a:buNone/>
            </a:pPr>
            <a:r>
              <a:rPr lang="es-ES" dirty="0"/>
              <a:t>}</a:t>
            </a:r>
          </a:p>
          <a:p>
            <a:pPr marL="822960" lvl="3" indent="0">
              <a:buNone/>
            </a:pPr>
            <a:r>
              <a:rPr lang="es-ES" dirty="0"/>
              <a:t>Instanciado </a:t>
            </a:r>
            <a:r>
              <a:rPr lang="es-ES" dirty="0" err="1"/>
              <a:t>Fname</a:t>
            </a:r>
            <a:r>
              <a:rPr lang="es-ES" dirty="0"/>
              <a:t> Paquete1;</a:t>
            </a:r>
          </a:p>
          <a:p>
            <a:pPr marL="822960" lvl="3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69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6A6DE-1859-43D2-B992-FC666CC1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12595"/>
            <a:ext cx="10058400" cy="5759605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Auto -&gt; El compilador elije el tipo de dato correspondiente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Recorrer </a:t>
            </a:r>
            <a:r>
              <a:rPr lang="es-ES" dirty="0" err="1"/>
              <a:t>strings</a:t>
            </a:r>
            <a:r>
              <a:rPr lang="es-ES" dirty="0"/>
              <a:t> de forma sensible al tamaño del mismo: </a:t>
            </a:r>
            <a:r>
              <a:rPr lang="es-ES" dirty="0" err="1"/>
              <a:t>For</a:t>
            </a:r>
            <a:r>
              <a:rPr lang="es-ES" dirty="0"/>
              <a:t>(auto </a:t>
            </a:r>
            <a:r>
              <a:rPr lang="es-ES" dirty="0" err="1"/>
              <a:t>Letter</a:t>
            </a:r>
            <a:r>
              <a:rPr lang="es-ES" dirty="0"/>
              <a:t> : Word)</a:t>
            </a:r>
          </a:p>
          <a:p>
            <a:pPr marL="0" indent="0">
              <a:buNone/>
            </a:pPr>
            <a:r>
              <a:rPr lang="es-ES" dirty="0"/>
              <a:t>https://docs.microsoft.com/en-us/cpp/cpp/for-statement-cpp?view=vs-2017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// este tipo de comentario se enlaza a la línea siguiente de código </a:t>
            </a:r>
          </a:p>
          <a:p>
            <a:endParaRPr lang="es-ES" dirty="0"/>
          </a:p>
          <a:p>
            <a:r>
              <a:rPr lang="es-ES" dirty="0"/>
              <a:t>/// este no se enlaza a la siguiente línea de </a:t>
            </a:r>
            <a:r>
              <a:rPr lang="es-ES" dirty="0" err="1"/>
              <a:t>codigo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343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CDDDE-7D3D-4876-9824-A1713FDA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Punteros vs 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E70613-CB12-431D-B22C-23EFCDCA4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45" y="2120900"/>
            <a:ext cx="7581459" cy="4051300"/>
          </a:xfrm>
        </p:spPr>
      </p:pic>
    </p:spTree>
    <p:extLst>
      <p:ext uri="{BB962C8B-B14F-4D97-AF65-F5344CB8AC3E}">
        <p14:creationId xmlns:p14="http://schemas.microsoft.com/office/powerpoint/2010/main" val="3597632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83</TotalTime>
  <Words>284</Words>
  <Application>Microsoft Office PowerPoint</Application>
  <PresentationFormat>Panorámica</PresentationFormat>
  <Paragraphs>81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Rockwell</vt:lpstr>
      <vt:lpstr>Rockwell Condensed</vt:lpstr>
      <vt:lpstr>Wingdings</vt:lpstr>
      <vt:lpstr>Letras en madera</vt:lpstr>
      <vt:lpstr>UNREAL ENGINE 4</vt:lpstr>
      <vt:lpstr>HISTORIA  </vt:lpstr>
      <vt:lpstr>Presentación de PowerPoint</vt:lpstr>
      <vt:lpstr>Presentación de PowerPoint</vt:lpstr>
      <vt:lpstr>CaMBIOS BASICOS </vt:lpstr>
      <vt:lpstr>Clases </vt:lpstr>
      <vt:lpstr>Presentación de PowerPoint</vt:lpstr>
      <vt:lpstr>Presentación de PowerPoint</vt:lpstr>
      <vt:lpstr>Punteros vs referencias</vt:lpstr>
      <vt:lpstr>PUNTEROS VS REFERENCIAS</vt:lpstr>
      <vt:lpstr>Gestión de memoria de unreal</vt:lpstr>
      <vt:lpstr>ERROR UNREAL </vt:lpstr>
      <vt:lpstr>ENLACES INTERESANTES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COSAS C++</dc:title>
  <dc:creator>sergio aranda lizano</dc:creator>
  <cp:lastModifiedBy>sergio aranda lizano</cp:lastModifiedBy>
  <cp:revision>25</cp:revision>
  <dcterms:created xsi:type="dcterms:W3CDTF">2019-02-24T08:56:03Z</dcterms:created>
  <dcterms:modified xsi:type="dcterms:W3CDTF">2019-03-10T16:44:22Z</dcterms:modified>
</cp:coreProperties>
</file>